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0" r:id="rId12"/>
  </p:sldIdLst>
  <p:sldSz cx="9144000" cy="5143500" type="screen16x9"/>
  <p:notesSz cx="6799263" cy="9929813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itchFamily="2" charset="-18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662"/>
  </p:normalViewPr>
  <p:slideViewPr>
    <p:cSldViewPr snapToGrid="0">
      <p:cViewPr varScale="1">
        <p:scale>
          <a:sx n="108" d="100"/>
          <a:sy n="108" d="100"/>
        </p:scale>
        <p:origin x="850" y="2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5761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3d80d55a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3d80d55ad_0_59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901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60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072c147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80975" y="835025"/>
            <a:ext cx="7404100" cy="416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072c14715_0_222:notes"/>
          <p:cNvSpPr txBox="1">
            <a:spLocks noGrp="1"/>
          </p:cNvSpPr>
          <p:nvPr>
            <p:ph type="body" idx="1"/>
          </p:nvPr>
        </p:nvSpPr>
        <p:spPr>
          <a:xfrm>
            <a:off x="704323" y="5279221"/>
            <a:ext cx="5634574" cy="5001368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849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69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27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0070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87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609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388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36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d80d55a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d80d55ad_0_8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359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czechbadminton.cz/reprezentace-tm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zechbadminton.cz/reprezentace-tmk" TargetMode="External"/><Relationship Id="rId5" Type="http://schemas.openxmlformats.org/officeDocument/2006/relationships/hyperlink" Target="https://eur03.safelinks.protection.outlook.com/?url=https://eyof2022.com/&amp;data=05|01|Linda.Janostikova@cz.bosch.com|6bf6695feac84186c8c808da4ebf1267|0ae51e1907c84e4bbb6d648ee58410f4|0|0|637908879810726823|Unknown|TWFpbGZsb3d8eyJWIjoiMC4wLjAwMDAiLCJQIjoiV2luMzIiLCJBTiI6Ik1haWwiLCJXVCI6Mn0%3D|3000|||&amp;sdata=TcKRaxqZQSo0TmiwkMF4Tnc%2BsQAnlHk8UY5Ey0yOfc8%3D&amp;reserved=0" TargetMode="External"/><Relationship Id="rId4" Type="http://schemas.openxmlformats.org/officeDocument/2006/relationships/hyperlink" Target="https://www.czechbadminton.cz/talentovana-mladez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60800" cy="5157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53575" y="4196650"/>
            <a:ext cx="9144000" cy="7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ZPRÁVA TRENÉRSKO METODICKÉ KOMISE ČBaS</a:t>
            </a:r>
            <a:endParaRPr sz="20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511475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77375" y="522425"/>
            <a:ext cx="8138100" cy="7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VALNÁ HROMADA ČBaS </a:t>
            </a:r>
            <a:br>
              <a:rPr lang="cs" sz="10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cs" sz="10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18. června 2022</a:t>
            </a:r>
            <a:endParaRPr sz="10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13"/>
          <p:cNvSpPr/>
          <p:nvPr/>
        </p:nvSpPr>
        <p:spPr>
          <a:xfrm rot="4499965">
            <a:off x="3752548" y="2733593"/>
            <a:ext cx="5970351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13"/>
          <p:cNvSpPr/>
          <p:nvPr/>
        </p:nvSpPr>
        <p:spPr>
          <a:xfrm rot="-902273">
            <a:off x="6623719" y="2245882"/>
            <a:ext cx="2592000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2735">
            <a:off x="519874" y="70451"/>
            <a:ext cx="2738549" cy="273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3A0429-6499-41DE-8C8C-756725DF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74" y="523330"/>
            <a:ext cx="3595004" cy="22624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B10B5CF-6B55-B75E-4C1A-FE6B3A3C6DCC}"/>
              </a:ext>
            </a:extLst>
          </p:cNvPr>
          <p:cNvSpPr txBox="1"/>
          <p:nvPr/>
        </p:nvSpPr>
        <p:spPr>
          <a:xfrm>
            <a:off x="645042" y="3196856"/>
            <a:ext cx="3595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Přípravný kemp dospělých před ME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772D8C-3A8A-C40B-BAC9-241B685A6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202" y="523330"/>
            <a:ext cx="3757779" cy="22624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E4741B5-8911-F8BC-992E-7D3E6B6BF4DE}"/>
              </a:ext>
            </a:extLst>
          </p:cNvPr>
          <p:cNvSpPr txBox="1"/>
          <p:nvPr/>
        </p:nvSpPr>
        <p:spPr>
          <a:xfrm>
            <a:off x="4635795" y="3196856"/>
            <a:ext cx="354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Grafická podoba nového NC/VSCM Plzeň</a:t>
            </a:r>
          </a:p>
        </p:txBody>
      </p:sp>
    </p:spTree>
    <p:extLst>
      <p:ext uri="{BB962C8B-B14F-4D97-AF65-F5344CB8AC3E}">
        <p14:creationId xmlns:p14="http://schemas.microsoft.com/office/powerpoint/2010/main" val="396764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-23550" y="-6750"/>
            <a:ext cx="9160800" cy="5157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511475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25">
            <a:extLst>
              <a:ext uri="{FF2B5EF4-FFF2-40B4-BE49-F238E27FC236}">
                <a16:creationId xmlns:a16="http://schemas.microsoft.com/office/drawing/2014/main" id="{65339097-3D66-4403-9398-4F0F439EF21E}"/>
              </a:ext>
            </a:extLst>
          </p:cNvPr>
          <p:cNvSpPr/>
          <p:nvPr/>
        </p:nvSpPr>
        <p:spPr>
          <a:xfrm rot="15326632">
            <a:off x="-77628" y="2550868"/>
            <a:ext cx="5508000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04;p25">
            <a:extLst>
              <a:ext uri="{FF2B5EF4-FFF2-40B4-BE49-F238E27FC236}">
                <a16:creationId xmlns:a16="http://schemas.microsoft.com/office/drawing/2014/main" id="{306A06BF-694E-48B3-B36E-7DDF207D6F7D}"/>
              </a:ext>
            </a:extLst>
          </p:cNvPr>
          <p:cNvSpPr/>
          <p:nvPr/>
        </p:nvSpPr>
        <p:spPr>
          <a:xfrm rot="10068774">
            <a:off x="-52739" y="2989453"/>
            <a:ext cx="2808000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456742B-FFE0-41F0-A8A3-8DB686B0B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0460" y="1311520"/>
            <a:ext cx="3213064" cy="1479778"/>
          </a:xfrm>
        </p:spPr>
        <p:txBody>
          <a:bodyPr anchor="ctr"/>
          <a:lstStyle/>
          <a:p>
            <a:r>
              <a:rPr lang="cs-CZ" b="1" dirty="0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59929BC-6B9E-4437-9804-5B801537FE87}"/>
              </a:ext>
            </a:extLst>
          </p:cNvPr>
          <p:cNvSpPr txBox="1"/>
          <p:nvPr/>
        </p:nvSpPr>
        <p:spPr>
          <a:xfrm>
            <a:off x="3473369" y="3337015"/>
            <a:ext cx="3177760" cy="93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cs-CZ" sz="1200" b="1" i="0" u="none" strike="noStrike" cap="none" dirty="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Prezentaci připravil:</a:t>
            </a:r>
          </a:p>
          <a:p>
            <a:pPr lvl="0"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ts val="1800"/>
            </a:pPr>
            <a:r>
              <a:rPr lang="cs-CZ" sz="1200" dirty="0"/>
              <a:t>Václav Drašnar – předseda TMK a tým TMK drašnar@czechbadminton.cz</a:t>
            </a:r>
            <a:endParaRPr lang="cs-CZ" sz="1200" b="1" i="0" u="none" strike="noStrike" cap="none" dirty="0">
              <a:solidFill>
                <a:srgbClr val="33333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3" name="Google Shape;103;p25"/>
          <p:cNvSpPr/>
          <p:nvPr/>
        </p:nvSpPr>
        <p:spPr>
          <a:xfrm rot="4499965">
            <a:off x="3901765" y="2510291"/>
            <a:ext cx="5508000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5"/>
          <p:cNvSpPr/>
          <p:nvPr/>
        </p:nvSpPr>
        <p:spPr>
          <a:xfrm rot="20645474">
            <a:off x="6623103" y="2064236"/>
            <a:ext cx="2628000" cy="162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727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46582" y="220083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ea typeface="DM Sans"/>
                <a:cs typeface="DM Sans"/>
                <a:sym typeface="DM Sans"/>
              </a:rPr>
              <a:t>Činnost TMK od VH 02/2022</a:t>
            </a:r>
            <a:endParaRPr sz="2800" b="1" dirty="0">
              <a:solidFill>
                <a:srgbClr val="ED1C24"/>
              </a:solidFill>
              <a:latin typeface="+mj-lt"/>
              <a:ea typeface="DM Sans"/>
              <a:cs typeface="DM Sans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484117" y="1012683"/>
            <a:ext cx="7329953" cy="347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Volba členů TMK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Vychází z důvěry předsedy v tým lidí, kteří volali po určitých změnách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, jsou 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motivátory pro moji práci v TMK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Složení TMK: Tomáš Krajča, Pavel Maňásek, Mgr. Michal Turoň, Radek Votava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Administrativní pracovnice Mgr. Romana Loskotová – úvazek sekretariátu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sym typeface="DM Sans"/>
              </a:rPr>
              <a:t>Mgr. Tomasz Mendrek – domluvení na pokračování v práci na pozici managera reprezentačních výběrů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Lektorská rada – zůstává v původním složení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sym typeface="DM Sans"/>
              </a:rPr>
              <a:t>Mgr. Eliška Maixnerová – domluvení na pokračování v pozici předsedy 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sym typeface="DM Sans"/>
              </a:rPr>
              <a:t>Mgr. Markéta Osičková, Mgr. Martina Bernaciková </a:t>
            </a:r>
            <a:endParaRPr lang="cs-CZ" sz="1000" dirty="0">
              <a:solidFill>
                <a:schemeClr val="bg2"/>
              </a:solidFill>
              <a:highlight>
                <a:srgbClr val="FFFFFF"/>
              </a:highlight>
              <a:latin typeface="+mn-lt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46582" y="10511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cs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Činnost TMK od VH 02/2022</a:t>
            </a: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346582" y="858696"/>
            <a:ext cx="7826311" cy="37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Sestavení reprezentačních výběrů a vytvoření základních pravidel pro juniorské reprezentace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  <a:hlinkClick r:id="rId4"/>
              </a:rPr>
              <a:t>https://www.czechbadminton.cz/reprezentace-tmk</a:t>
            </a: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U15 (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2009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) 		Pavel Maňásek (1.tř), Mgr. Romana Loskotová (D)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U17 (2007) 		Mgr. Michal Turoň (D), Matěj Hubáček (4)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U19 (2004, 2005)		Jakub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Bitman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(2), Radek Votava (2),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od 1. 8. 2022 Peter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Mikkelsen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(Dánsko), který povede závěrečnou přípravu a povede tým na MEJ U19). Povedeme jednání s dalším trenérem ohledně reprezentace U19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Dospělá reprezentace – pomoc s přípravou před ME 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Kempy v Praze na Hamru,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pozváni byli i hráči výběru U22 (1kemp)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2x za účasti Alana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Mcilvana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(Skotsko) a Oscara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Martineze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(Španělsko)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Od 1. 9. 2022 hlavní trenér NC / dospělé reprezentace -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Peter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Mikkelsen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 (Dánsko)</a:t>
            </a:r>
          </a:p>
          <a:p>
            <a:pPr marL="1828800" lvl="4" indent="0" defTabSz="72000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088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420321" y="922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cs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Činnost TMK od VH 02/2022</a:t>
            </a: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420321" y="628341"/>
            <a:ext cx="7447329" cy="1957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Obnovení reprezentačních týmů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Zahájení přípravy na reprezentačních kempech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Obnovení spolupráce s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SC</a:t>
            </a:r>
            <a:r>
              <a:rPr lang="cs-CZ" dirty="0">
                <a:solidFill>
                  <a:srgbClr val="FF0000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Nymburkem – kempy U17 a U19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Kemp U15 v Českém Krumlově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Plánování letní přípravy reprezentace s ohledem k vrcholným akcím ME U19, U15</a:t>
            </a: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919B1B-04C3-4159-91C1-61B6F91B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165" y="2699973"/>
            <a:ext cx="2430938" cy="18232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E488E6-AF64-E325-63C0-426AC5A3F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35" y="2698775"/>
            <a:ext cx="2382013" cy="17865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01727C-F996-C53A-D686-7A28B3E9F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27" y="2699973"/>
            <a:ext cx="2420248" cy="18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420321" y="220083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cs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Činnost TMK od VH 02/2022</a:t>
            </a: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420321" y="779186"/>
            <a:ext cx="7724219" cy="376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Systém práce s mládeží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Práce na úpravě systému práce s mládeží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Předložení návrhu na úpravu systému práce s mládeže na VV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ČBaS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v červnu 2022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  <a:hlinkClick r:id="rId4"/>
              </a:rPr>
              <a:t>https://www.czechbadminton.cz/talentovana-mladez</a:t>
            </a: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Rozpočet TMK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Práce na sestavení rozpočtu TMK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Předložení a schválení rozpočtu TMK na VV ČBaS v červnu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2022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EYOF 2022 Banská Bystrica </a:t>
            </a:r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EYOF 2022 | EYOF Banská Bystrica 2022</a:t>
            </a: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Schválení a potvrzení nominace (vedoucí výpravy Radek Votava)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MEJ U15 ( ročník 2008 a ml. přípravu a akci zabezpečí reprezentační trenér U17 a asistent)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Schválení a potvrzení nominace: 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  <a:hlinkClick r:id="rId6"/>
              </a:rPr>
              <a:t>https://www.czechbadminton.cz/reprezentace-tmk</a:t>
            </a: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422410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85440" y="47193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cs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Činnost TMK od VH 02/2022</a:t>
            </a: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470848" y="1190847"/>
            <a:ext cx="7519916" cy="34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IPR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Příprava vyhodnocení za první pololetí roku 2022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SpS</a:t>
            </a:r>
            <a:endParaRPr lang="cs-CZ" sz="1400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Příprava vyhodnocení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SpS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na rok 2022 dle materiálu připraveným bývalými členy TMK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SCM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Postupná revize fungování stávajících SCM (Praha, Brno, Ostrava, Hradec Králové) 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VSCM/NC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Doporučení pro vyhodnocení nabídky na místo umístnění VSCM/NC v Plzni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Jednání o trenérském zabezpečení zahraničními trenéry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75000"/>
                </a:schemeClr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0" indent="0" defTabSz="720000">
              <a:lnSpc>
                <a:spcPct val="150000"/>
              </a:lnSpc>
              <a:buNone/>
            </a:pPr>
            <a:endParaRPr lang="cs-CZ" sz="1400" dirty="0">
              <a:solidFill>
                <a:schemeClr val="bg2">
                  <a:lumMod val="75000"/>
                </a:schemeClr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68566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85440" y="471931"/>
            <a:ext cx="8520600" cy="660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l-PL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Úkoly do dalšího období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509031" y="1124281"/>
            <a:ext cx="7580679" cy="347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1) Systémové cíle: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Komponovat změny systému práce s mládeží do struktur a dokumentů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ČBaS</a:t>
            </a: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NC/VSCM – smlouvy, hráči, trenéři, asistenti, škola, nová hala – zahájení ostrého provozu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a postupné maximální využití pro reprezentační kempy všech kategorií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OLYMP – smlouvy, hráči, doporučení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SCM – v návaznosti na nový systém, žádosti o zřízení, granty na rok 2023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SpS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 – zjednodušení v návaznosti na nový systém, žádosti o pokračování či nové žádosti na rok 2023</a:t>
            </a:r>
          </a:p>
          <a:p>
            <a:pPr marL="1200150" lvl="2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1200150" lvl="2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99557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46582" y="279973"/>
            <a:ext cx="8520600" cy="587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l-PL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Úkoly do dalšího období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346582" y="1132764"/>
            <a:ext cx="8114837" cy="3465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2) Výkonnostní cíle: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Reprezentace dospělých (složení, pravidla, nový RT) – ME družstev, MS dospělých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Reprezentace U2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2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 (složení, pravidla)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Reprezentace U19 (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MEJ U19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, tvorba týmu od září 2022 -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ročník 2005 a mladší)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Reprezentace U17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(ročník 2007 a mladší, 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přípravný kemp před ME U15, MEU15)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Reprezentace U15 (tvorba týmu -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ea typeface="DM Sans"/>
                <a:cs typeface="DM Sans"/>
                <a:sym typeface="DM Sans"/>
              </a:rPr>
              <a:t>ročník 2009 a mladší)</a:t>
            </a:r>
          </a:p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3) Finanční cíle: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Dodržování rozpočtu, naplňování rozpočtu ze zdrojů mimo ČBaS – granty krajů, samospráv, 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nových partnerů </a:t>
            </a:r>
            <a:r>
              <a:rPr lang="cs-CZ" dirty="0" err="1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ČBaS</a:t>
            </a:r>
            <a:r>
              <a:rPr lang="cs-CZ" dirty="0">
                <a:solidFill>
                  <a:srgbClr val="FF0000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 </a:t>
            </a: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atd.)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Příprava rozpočtu 2023</a:t>
            </a:r>
          </a:p>
          <a:p>
            <a:pPr marL="457200" lvl="1" indent="0" defTabSz="720000">
              <a:lnSpc>
                <a:spcPct val="150000"/>
              </a:lnSpc>
              <a:spcBef>
                <a:spcPts val="0"/>
              </a:spcBef>
              <a:buNone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0926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subTitle" idx="4294967295"/>
          </p:nvPr>
        </p:nvSpPr>
        <p:spPr>
          <a:xfrm>
            <a:off x="385440" y="47193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l-PL" sz="2800" b="1" dirty="0">
                <a:solidFill>
                  <a:srgbClr val="ED1C24"/>
                </a:solidFill>
                <a:highlight>
                  <a:srgbClr val="FFFFFF"/>
                </a:highlight>
                <a:latin typeface="+mj-lt"/>
                <a:sym typeface="DM Sans"/>
              </a:rPr>
              <a:t>Úkoly do dalšího období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800" b="1" dirty="0">
              <a:solidFill>
                <a:srgbClr val="ED1C24"/>
              </a:solidFill>
              <a:highlight>
                <a:srgbClr val="FFFFFF"/>
              </a:highlight>
              <a:latin typeface="+mj-lt"/>
              <a:sym typeface="DM Sa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62198" y="3507475"/>
            <a:ext cx="1649500" cy="16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;p13">
            <a:extLst>
              <a:ext uri="{FF2B5EF4-FFF2-40B4-BE49-F238E27FC236}">
                <a16:creationId xmlns:a16="http://schemas.microsoft.com/office/drawing/2014/main" id="{FFC2C6A9-5061-43C0-8018-ED728DBE7395}"/>
              </a:ext>
            </a:extLst>
          </p:cNvPr>
          <p:cNvSpPr txBox="1">
            <a:spLocks/>
          </p:cNvSpPr>
          <p:nvPr/>
        </p:nvSpPr>
        <p:spPr>
          <a:xfrm>
            <a:off x="346582" y="4597810"/>
            <a:ext cx="1646862" cy="325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cs-CZ" sz="1000" b="1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VALNÁ HROMADA 2022</a:t>
            </a:r>
          </a:p>
        </p:txBody>
      </p:sp>
      <p:sp>
        <p:nvSpPr>
          <p:cNvPr id="9" name="Google Shape;132;p28">
            <a:extLst>
              <a:ext uri="{FF2B5EF4-FFF2-40B4-BE49-F238E27FC236}">
                <a16:creationId xmlns:a16="http://schemas.microsoft.com/office/drawing/2014/main" id="{3BC1F686-22BC-40CB-8EFD-145B48A87C72}"/>
              </a:ext>
            </a:extLst>
          </p:cNvPr>
          <p:cNvSpPr txBox="1">
            <a:spLocks/>
          </p:cNvSpPr>
          <p:nvPr/>
        </p:nvSpPr>
        <p:spPr>
          <a:xfrm>
            <a:off x="420321" y="1371315"/>
            <a:ext cx="8075979" cy="347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720000">
              <a:lnSpc>
                <a:spcPct val="150000"/>
              </a:lnSpc>
              <a:buNone/>
            </a:pPr>
            <a:r>
              <a:rPr lang="cs-CZ" sz="1400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4) Vzdělávací cíle: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Nové školení trenérů IV. třídy dle návrhu LR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Trenérská rada – poslání, status komise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Zapojení mladých trenérů do studijních programů státního vzdělávání</a:t>
            </a: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Zapojení mladých trenérů do systému přípravy v </a:t>
            </a:r>
            <a:r>
              <a:rPr lang="cs-CZ" dirty="0" err="1">
                <a:solidFill>
                  <a:schemeClr val="bg2"/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ČBaS</a:t>
            </a:r>
            <a:endParaRPr lang="cs-CZ" dirty="0">
              <a:solidFill>
                <a:schemeClr val="bg2"/>
              </a:solidFill>
              <a:highlight>
                <a:srgbClr val="FFFFFF"/>
              </a:highlight>
              <a:latin typeface="+mn-lt"/>
              <a:ea typeface="DM Sans"/>
              <a:cs typeface="DM Sans"/>
              <a:sym typeface="DM Sans"/>
            </a:endParaRPr>
          </a:p>
          <a:p>
            <a:pPr marL="742950" lvl="1" indent="-285750" defTabSz="720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  <a:highlight>
                  <a:srgbClr val="FFFFFF"/>
                </a:highlight>
                <a:latin typeface="+mn-lt"/>
                <a:ea typeface="DM Sans"/>
                <a:cs typeface="DM Sans"/>
                <a:sym typeface="DM Sans"/>
              </a:rPr>
              <a:t>Hráčská asociace nebo rada – status?, poslání, kompetence, spolupráce</a:t>
            </a:r>
          </a:p>
        </p:txBody>
      </p:sp>
    </p:spTree>
    <p:extLst>
      <p:ext uri="{BB962C8B-B14F-4D97-AF65-F5344CB8AC3E}">
        <p14:creationId xmlns:p14="http://schemas.microsoft.com/office/powerpoint/2010/main" val="39120162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795</Words>
  <Application>Microsoft Office PowerPoint</Application>
  <PresentationFormat>Předvádění na obrazovce (16:9)</PresentationFormat>
  <Paragraphs>94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Calibri</vt:lpstr>
      <vt:lpstr>DM Sans</vt:lpstr>
      <vt:lpstr>Arial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badms</dc:creator>
  <cp:lastModifiedBy>Václav Drašnar</cp:lastModifiedBy>
  <cp:revision>35</cp:revision>
  <cp:lastPrinted>2022-06-16T19:04:00Z</cp:lastPrinted>
  <dcterms:modified xsi:type="dcterms:W3CDTF">2022-06-17T17:34:53Z</dcterms:modified>
</cp:coreProperties>
</file>